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4"/>
  </p:sldMasterIdLst>
  <p:notesMasterIdLst>
    <p:notesMasterId r:id="rId6"/>
  </p:notesMasterIdLst>
  <p:handoutMasterIdLst>
    <p:handoutMasterId r:id="rId7"/>
  </p:handoutMasterIdLst>
  <p:sldIdLst>
    <p:sldId id="579" r:id="rId5"/>
  </p:sldIdLst>
  <p:sldSz cx="12192000" cy="6858000"/>
  <p:notesSz cx="6858000" cy="9144000"/>
  <p:embeddedFontLst>
    <p:embeddedFont>
      <p:font typeface="Raleway" panose="020B0503030101060003" pitchFamily="34" charset="77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C97"/>
    <a:srgbClr val="00A3E0"/>
    <a:srgbClr val="E4E4E4"/>
    <a:srgbClr val="9E0A15"/>
    <a:srgbClr val="AF1119"/>
    <a:srgbClr val="193142"/>
    <a:srgbClr val="FF9300"/>
    <a:srgbClr val="9F1014"/>
    <a:srgbClr val="D9222A"/>
    <a:srgbClr val="ED75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118"/>
    <p:restoredTop sz="92539"/>
  </p:normalViewPr>
  <p:slideViewPr>
    <p:cSldViewPr snapToGrid="0" snapToObjects="1" showGuides="1">
      <p:cViewPr>
        <p:scale>
          <a:sx n="108" d="100"/>
          <a:sy n="108" d="100"/>
        </p:scale>
        <p:origin x="960" y="-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2" d="100"/>
        <a:sy n="72" d="100"/>
      </p:scale>
      <p:origin x="0" y="0"/>
    </p:cViewPr>
  </p:sorterViewPr>
  <p:notesViewPr>
    <p:cSldViewPr snapToGrid="0" snapToObjects="1" showGuides="1">
      <p:cViewPr varScale="1">
        <p:scale>
          <a:sx n="99" d="100"/>
          <a:sy n="99" d="100"/>
        </p:scale>
        <p:origin x="4272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4.fntdata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86B635-F940-5344-AA08-06747B128A8C}" type="slidenum">
              <a:rPr lang="en-US" smtClean="0"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F9108C-F82E-804D-ABA4-C3A465BCE796}" type="datetimeFigureOut">
              <a:rPr lang="en-US" smtClean="0"/>
              <a:t>10/28/24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2488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5F9AA3-6E45-764F-B14C-DBBA7D905907}" type="datetimeFigureOut">
              <a:rPr lang="en-US" smtClean="0"/>
              <a:t>10/28/24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06EF1F-CE84-314B-BACE-746876005C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2478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AD5F2D-05E5-0F78-D009-D69AE15591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F87DE49-129A-AAC9-BC20-66E8B7DF4E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84C6329-7107-0D0E-592D-3611FA795F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7E131E-0E41-125A-BEEE-52DC83C6DC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06EF1F-CE84-314B-BACE-746876005C4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570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/ 1 photo">
    <p:bg>
      <p:bgPr>
        <a:solidFill>
          <a:srgbClr val="004C9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9461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C9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6540" y="1732303"/>
            <a:ext cx="10890133" cy="6740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Header 1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291E46-366B-824B-8D97-B60583498D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4679" y="2506662"/>
            <a:ext cx="10881995" cy="22583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9019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1" i="0" kern="1200">
          <a:solidFill>
            <a:schemeClr val="bg1"/>
          </a:solidFill>
          <a:latin typeface="Raleway" panose="020B0503030101060003" pitchFamily="34" charset="77"/>
          <a:ea typeface="Lato" panose="020F0502020204030203" pitchFamily="34" charset="0"/>
          <a:cs typeface="Lato" panose="020F0502020204030203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3800" kern="1200" baseline="0">
          <a:solidFill>
            <a:schemeClr val="bg1"/>
          </a:solidFill>
          <a:latin typeface="Raleway" panose="020B0503030101060003" pitchFamily="34" charset="77"/>
          <a:ea typeface="Lato" panose="020F0502020204030203" pitchFamily="34" charset="0"/>
          <a:cs typeface="Lato" panose="020F0502020204030203" pitchFamily="34" charset="0"/>
        </a:defRPr>
      </a:lvl1pPr>
      <a:lvl2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2400" b="1" i="0" kern="1200">
          <a:solidFill>
            <a:schemeClr val="bg1"/>
          </a:solidFill>
          <a:latin typeface="Raleway" panose="020B0503030101060003" pitchFamily="34" charset="77"/>
          <a:ea typeface="Lato" panose="020F0502020204030203" pitchFamily="34" charset="0"/>
          <a:cs typeface="Lato" panose="020F0502020204030203" pitchFamily="34" charset="0"/>
        </a:defRPr>
      </a:lvl2pPr>
      <a:lvl3pPr marL="0" indent="0" algn="l" defTabSz="914400" rtl="0" eaLnBrk="1" latinLnBrk="0" hangingPunct="1">
        <a:lnSpc>
          <a:spcPct val="110000"/>
        </a:lnSpc>
        <a:spcBef>
          <a:spcPts val="0"/>
        </a:spcBef>
        <a:buFont typeface="Arial"/>
        <a:buNone/>
        <a:defRPr sz="1600" kern="1200" baseline="0">
          <a:solidFill>
            <a:schemeClr val="bg1"/>
          </a:solidFill>
          <a:latin typeface="Raleway" panose="020B0503030101060003" pitchFamily="34" charset="77"/>
          <a:ea typeface="Lato" panose="020F0502020204030203" pitchFamily="34" charset="0"/>
          <a:cs typeface="Lato" panose="020F0502020204030203" pitchFamily="34" charset="0"/>
        </a:defRPr>
      </a:lvl3pPr>
      <a:lvl4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1800" kern="1200">
          <a:solidFill>
            <a:schemeClr val="bg1"/>
          </a:solidFill>
          <a:latin typeface="Raleway" panose="020B0503030101060003" pitchFamily="34" charset="77"/>
          <a:ea typeface="Raleway" panose="020B0503030101060003" pitchFamily="34" charset="77"/>
          <a:cs typeface="Raleway" panose="020B0503030101060003" pitchFamily="34" charset="77"/>
        </a:defRPr>
      </a:lvl4pPr>
      <a:lvl5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1800" kern="1200">
          <a:solidFill>
            <a:schemeClr val="bg1"/>
          </a:solidFill>
          <a:latin typeface="Raleway" panose="020B0503030101060003" pitchFamily="34" charset="77"/>
          <a:ea typeface="Raleway" panose="020B0503030101060003" pitchFamily="34" charset="77"/>
          <a:cs typeface="Raleway" panose="020B0503030101060003" pitchFamily="34" charset="77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38" userDrawn="1">
          <p15:clr>
            <a:srgbClr val="F26B43"/>
          </p15:clr>
        </p15:guide>
        <p15:guide id="2" pos="7242" userDrawn="1">
          <p15:clr>
            <a:srgbClr val="F26B43"/>
          </p15:clr>
        </p15:guide>
        <p15:guide id="3" pos="3840" userDrawn="1">
          <p15:clr>
            <a:srgbClr val="F26B43"/>
          </p15:clr>
        </p15:guide>
        <p15:guide id="4" orient="horz" pos="3884" userDrawn="1">
          <p15:clr>
            <a:srgbClr val="F26B43"/>
          </p15:clr>
        </p15:guide>
        <p15:guide id="5" orient="horz" pos="43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tiff"/><Relationship Id="rId13" Type="http://schemas.openxmlformats.org/officeDocument/2006/relationships/image" Target="../media/image11.jpg"/><Relationship Id="rId3" Type="http://schemas.openxmlformats.org/officeDocument/2006/relationships/image" Target="../media/image1.jpg"/><Relationship Id="rId7" Type="http://schemas.openxmlformats.org/officeDocument/2006/relationships/image" Target="../media/image5.jpg"/><Relationship Id="rId12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jpg"/><Relationship Id="rId5" Type="http://schemas.openxmlformats.org/officeDocument/2006/relationships/image" Target="../media/image3.emf"/><Relationship Id="rId15" Type="http://schemas.openxmlformats.org/officeDocument/2006/relationships/image" Target="../media/image13.jpg"/><Relationship Id="rId10" Type="http://schemas.openxmlformats.org/officeDocument/2006/relationships/image" Target="../media/image8.tiff"/><Relationship Id="rId4" Type="http://schemas.openxmlformats.org/officeDocument/2006/relationships/image" Target="../media/image2.emf"/><Relationship Id="rId9" Type="http://schemas.openxmlformats.org/officeDocument/2006/relationships/image" Target="../media/image7.jpg"/><Relationship Id="rId1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8C26BC-9538-D443-FA75-83DF2783A1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25">
            <a:extLst>
              <a:ext uri="{FF2B5EF4-FFF2-40B4-BE49-F238E27FC236}">
                <a16:creationId xmlns:a16="http://schemas.microsoft.com/office/drawing/2014/main" id="{0EE3D3D9-CD47-9A77-5606-8C6B8226238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215" b="1215"/>
          <a:stretch/>
        </p:blipFill>
        <p:spPr>
          <a:xfrm>
            <a:off x="692937" y="1433526"/>
            <a:ext cx="2656896" cy="3990949"/>
          </a:xfrm>
          <a:prstGeom prst="rect">
            <a:avLst/>
          </a:prstGeom>
        </p:spPr>
      </p:pic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EB0B1C79-43FD-172C-DBFC-7F2B0D99092C}"/>
              </a:ext>
            </a:extLst>
          </p:cNvPr>
          <p:cNvSpPr txBox="1">
            <a:spLocks/>
          </p:cNvSpPr>
          <p:nvPr/>
        </p:nvSpPr>
        <p:spPr>
          <a:xfrm>
            <a:off x="585025" y="427690"/>
            <a:ext cx="10890134" cy="80484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i="0" kern="1200" spc="-30" baseline="0">
                <a:solidFill>
                  <a:schemeClr val="bg1"/>
                </a:solidFill>
                <a:latin typeface="Raleway ExtraBold" panose="020B0503030101060003" pitchFamily="34" charset="77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Discover our latest eBooks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41D6E18-E56F-A4DA-1C08-27D9F4FB33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970" y="5771105"/>
            <a:ext cx="2462329" cy="69459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4EEA4FC-3CD8-F29F-CE36-3CF778CDE9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91427" y="5847434"/>
            <a:ext cx="2148561" cy="63661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F1C8A9D-F3D5-AC87-87E2-4901C366D2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48438" y="5847433"/>
            <a:ext cx="2148562" cy="636834"/>
          </a:xfrm>
          <a:prstGeom prst="rect">
            <a:avLst/>
          </a:prstGeom>
        </p:spPr>
      </p:pic>
      <p:pic>
        <p:nvPicPr>
          <p:cNvPr id="50" name="Picture Placeholder 25">
            <a:extLst>
              <a:ext uri="{FF2B5EF4-FFF2-40B4-BE49-F238E27FC236}">
                <a16:creationId xmlns:a16="http://schemas.microsoft.com/office/drawing/2014/main" id="{50E88A35-8CBE-8A99-A8CF-CACDD21F92E8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2583" b="2583"/>
          <a:stretch/>
        </p:blipFill>
        <p:spPr>
          <a:xfrm>
            <a:off x="3419994" y="1433526"/>
            <a:ext cx="1289792" cy="1960210"/>
          </a:xfrm>
          <a:prstGeom prst="rect">
            <a:avLst/>
          </a:prstGeom>
        </p:spPr>
      </p:pic>
      <p:pic>
        <p:nvPicPr>
          <p:cNvPr id="51" name="Picture Placeholder 25">
            <a:extLst>
              <a:ext uri="{FF2B5EF4-FFF2-40B4-BE49-F238E27FC236}">
                <a16:creationId xmlns:a16="http://schemas.microsoft.com/office/drawing/2014/main" id="{B0A82639-DA6E-E8EE-731B-6ED98861D609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t="7" b="7"/>
          <a:stretch/>
        </p:blipFill>
        <p:spPr>
          <a:xfrm>
            <a:off x="4775258" y="1433526"/>
            <a:ext cx="1289792" cy="1960210"/>
          </a:xfrm>
          <a:prstGeom prst="rect">
            <a:avLst/>
          </a:prstGeom>
        </p:spPr>
      </p:pic>
      <p:pic>
        <p:nvPicPr>
          <p:cNvPr id="52" name="Picture Placeholder 25">
            <a:extLst>
              <a:ext uri="{FF2B5EF4-FFF2-40B4-BE49-F238E27FC236}">
                <a16:creationId xmlns:a16="http://schemas.microsoft.com/office/drawing/2014/main" id="{D28042EB-BCAD-2592-6559-48552491D3C4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t="792" b="792"/>
          <a:stretch/>
        </p:blipFill>
        <p:spPr>
          <a:xfrm>
            <a:off x="3419994" y="3464265"/>
            <a:ext cx="1289792" cy="1960210"/>
          </a:xfrm>
          <a:prstGeom prst="rect">
            <a:avLst/>
          </a:prstGeom>
        </p:spPr>
      </p:pic>
      <p:pic>
        <p:nvPicPr>
          <p:cNvPr id="53" name="Picture Placeholder 25">
            <a:extLst>
              <a:ext uri="{FF2B5EF4-FFF2-40B4-BE49-F238E27FC236}">
                <a16:creationId xmlns:a16="http://schemas.microsoft.com/office/drawing/2014/main" id="{0FD68A29-2ABF-10ED-0082-A0C029257CAD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t="7" b="7"/>
          <a:stretch/>
        </p:blipFill>
        <p:spPr>
          <a:xfrm>
            <a:off x="4775258" y="3464265"/>
            <a:ext cx="1289792" cy="1960210"/>
          </a:xfrm>
          <a:prstGeom prst="rect">
            <a:avLst/>
          </a:prstGeom>
        </p:spPr>
      </p:pic>
      <p:pic>
        <p:nvPicPr>
          <p:cNvPr id="54" name="Picture Placeholder 25">
            <a:extLst>
              <a:ext uri="{FF2B5EF4-FFF2-40B4-BE49-F238E27FC236}">
                <a16:creationId xmlns:a16="http://schemas.microsoft.com/office/drawing/2014/main" id="{84D437AF-45B8-CF36-BC48-1F6755A6A47F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t="842" b="842"/>
          <a:stretch/>
        </p:blipFill>
        <p:spPr>
          <a:xfrm>
            <a:off x="6131190" y="1433526"/>
            <a:ext cx="2656896" cy="3990949"/>
          </a:xfrm>
          <a:prstGeom prst="rect">
            <a:avLst/>
          </a:prstGeom>
        </p:spPr>
      </p:pic>
      <p:pic>
        <p:nvPicPr>
          <p:cNvPr id="55" name="Picture Placeholder 25">
            <a:extLst>
              <a:ext uri="{FF2B5EF4-FFF2-40B4-BE49-F238E27FC236}">
                <a16:creationId xmlns:a16="http://schemas.microsoft.com/office/drawing/2014/main" id="{825C467D-DF98-4C2D-557D-98850E5720B1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l="18" r="18"/>
          <a:stretch/>
        </p:blipFill>
        <p:spPr>
          <a:xfrm>
            <a:off x="8858247" y="1433526"/>
            <a:ext cx="1289792" cy="1960210"/>
          </a:xfrm>
          <a:prstGeom prst="rect">
            <a:avLst/>
          </a:prstGeom>
        </p:spPr>
      </p:pic>
      <p:pic>
        <p:nvPicPr>
          <p:cNvPr id="56" name="Picture Placeholder 25">
            <a:extLst>
              <a:ext uri="{FF2B5EF4-FFF2-40B4-BE49-F238E27FC236}">
                <a16:creationId xmlns:a16="http://schemas.microsoft.com/office/drawing/2014/main" id="{997EF7AD-F269-9F97-A5D8-02A548591448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 l="2694" r="2694"/>
          <a:stretch/>
        </p:blipFill>
        <p:spPr>
          <a:xfrm>
            <a:off x="10213511" y="1433526"/>
            <a:ext cx="1289792" cy="1960210"/>
          </a:xfrm>
          <a:prstGeom prst="rect">
            <a:avLst/>
          </a:prstGeom>
        </p:spPr>
      </p:pic>
      <p:pic>
        <p:nvPicPr>
          <p:cNvPr id="57" name="Picture Placeholder 25">
            <a:extLst>
              <a:ext uri="{FF2B5EF4-FFF2-40B4-BE49-F238E27FC236}">
                <a16:creationId xmlns:a16="http://schemas.microsoft.com/office/drawing/2014/main" id="{4DA0D498-51F0-66E2-851A-3A3B79834EEC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 l="3780" r="3780"/>
          <a:stretch/>
        </p:blipFill>
        <p:spPr>
          <a:xfrm>
            <a:off x="8858247" y="3464265"/>
            <a:ext cx="1289792" cy="1960210"/>
          </a:xfrm>
          <a:prstGeom prst="rect">
            <a:avLst/>
          </a:prstGeom>
        </p:spPr>
      </p:pic>
      <p:pic>
        <p:nvPicPr>
          <p:cNvPr id="58" name="Picture Placeholder 25">
            <a:extLst>
              <a:ext uri="{FF2B5EF4-FFF2-40B4-BE49-F238E27FC236}">
                <a16:creationId xmlns:a16="http://schemas.microsoft.com/office/drawing/2014/main" id="{869A224C-35ED-BFF2-978F-41B3CDC19262}"/>
              </a:ext>
            </a:extLst>
          </p:cNvPr>
          <p:cNvPicPr>
            <a:picLocks noChangeAspect="1"/>
          </p:cNvPicPr>
          <p:nvPr/>
        </p:nvPicPr>
        <p:blipFill>
          <a:blip r:embed="rId15"/>
          <a:srcRect l="6017" r="6017"/>
          <a:stretch/>
        </p:blipFill>
        <p:spPr>
          <a:xfrm>
            <a:off x="10213511" y="3464265"/>
            <a:ext cx="1289792" cy="1960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5340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Ulverscroft">
      <a:dk1>
        <a:srgbClr val="000000"/>
      </a:dk1>
      <a:lt1>
        <a:srgbClr val="FFFFFF"/>
      </a:lt1>
      <a:dk2>
        <a:srgbClr val="000000"/>
      </a:dk2>
      <a:lt2>
        <a:srgbClr val="EEECEE"/>
      </a:lt2>
      <a:accent1>
        <a:srgbClr val="00BADE"/>
      </a:accent1>
      <a:accent2>
        <a:srgbClr val="DEFA30"/>
      </a:accent2>
      <a:accent3>
        <a:srgbClr val="00BADE"/>
      </a:accent3>
      <a:accent4>
        <a:srgbClr val="DEFA30"/>
      </a:accent4>
      <a:accent5>
        <a:srgbClr val="00BADE"/>
      </a:accent5>
      <a:accent6>
        <a:srgbClr val="DEFA30"/>
      </a:accent6>
      <a:hlink>
        <a:srgbClr val="004989"/>
      </a:hlink>
      <a:folHlink>
        <a:srgbClr val="004989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5bbfe3f1-f10e-4650-b0af-977fe9c2b9a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203952429B7374FA90089CC8EDF048F" ma:contentTypeVersion="18" ma:contentTypeDescription="Create a new document." ma:contentTypeScope="" ma:versionID="4f3d73ef3937ac02f1ca1df8b2d5ea17">
  <xsd:schema xmlns:xsd="http://www.w3.org/2001/XMLSchema" xmlns:xs="http://www.w3.org/2001/XMLSchema" xmlns:p="http://schemas.microsoft.com/office/2006/metadata/properties" xmlns:ns3="5bbfe3f1-f10e-4650-b0af-977fe9c2b9a4" xmlns:ns4="c044d7f2-4d9a-49c6-b730-babe5a1a1216" targetNamespace="http://schemas.microsoft.com/office/2006/metadata/properties" ma:root="true" ma:fieldsID="3bb7b87e6a006840518e93b356b83d09" ns3:_="" ns4:_="">
    <xsd:import namespace="5bbfe3f1-f10e-4650-b0af-977fe9c2b9a4"/>
    <xsd:import namespace="c044d7f2-4d9a-49c6-b730-babe5a1a121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Details" minOccurs="0"/>
                <xsd:element ref="ns4:SharedWithUser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_activity" minOccurs="0"/>
                <xsd:element ref="ns3:MediaServiceLocation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bbfe3f1-f10e-4650-b0af-977fe9c2b9a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44d7f2-4d9a-49c6-b730-babe5a1a1216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5321D02-4FC0-4653-8BDF-41A852C1EAB0}">
  <ds:schemaRefs>
    <ds:schemaRef ds:uri="c044d7f2-4d9a-49c6-b730-babe5a1a1216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5bbfe3f1-f10e-4650-b0af-977fe9c2b9a4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0AB27F98-2AE8-4364-859E-943FDA35862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3D5F3ED-A2EB-4F7A-A979-228C23D9692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bbfe3f1-f10e-4650-b0af-977fe9c2b9a4"/>
    <ds:schemaRef ds:uri="c044d7f2-4d9a-49c6-b730-babe5a1a121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14407</TotalTime>
  <Words>5</Words>
  <Application>Microsoft Macintosh PowerPoint</Application>
  <PresentationFormat>Widescreen</PresentationFormat>
  <Paragraphs>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Raleway</vt:lpstr>
      <vt:lpstr>Calibri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 Clancy</dc:creator>
  <cp:lastModifiedBy>Simon Clancy</cp:lastModifiedBy>
  <cp:revision>956</cp:revision>
  <cp:lastPrinted>2021-08-26T10:58:34Z</cp:lastPrinted>
  <dcterms:created xsi:type="dcterms:W3CDTF">2016-11-04T09:37:05Z</dcterms:created>
  <dcterms:modified xsi:type="dcterms:W3CDTF">2024-10-28T10:16:25Z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0x010100D203952429B7374FA90089CC8EDF048F</vt:lpwstr>
  </property>
</Properties>
</file>