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578" r:id="rId2"/>
  </p:sldIdLst>
  <p:sldSz cx="12192000" cy="6858000"/>
  <p:notesSz cx="6858000" cy="9144000"/>
  <p:embeddedFontLst>
    <p:embeddedFont>
      <p:font typeface="Raleway" panose="020B0503030101060003" pitchFamily="34" charset="77"/>
      <p:regular r:id="rId5"/>
      <p:bold r:id="rId6"/>
      <p:italic r:id="rId7"/>
      <p:boldItalic r:id="rId8"/>
    </p:embeddedFont>
    <p:embeddedFont>
      <p:font typeface="Raleway ExtraBold" panose="020B0503030101060003" pitchFamily="34" charset="77"/>
      <p:bold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A3E0"/>
    <a:srgbClr val="E4E4E4"/>
    <a:srgbClr val="9E0A15"/>
    <a:srgbClr val="AF1119"/>
    <a:srgbClr val="193142"/>
    <a:srgbClr val="FF9300"/>
    <a:srgbClr val="9F1014"/>
    <a:srgbClr val="D9222A"/>
    <a:srgbClr val="ED7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863"/>
  </p:normalViewPr>
  <p:slideViewPr>
    <p:cSldViewPr snapToGrid="0" snapToObjects="1" showGuides="1">
      <p:cViewPr varScale="1">
        <p:scale>
          <a:sx n="116" d="100"/>
          <a:sy n="116" d="100"/>
        </p:scale>
        <p:origin x="152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notesViewPr>
    <p:cSldViewPr snapToGrid="0" snapToObjects="1" showGuide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viewProps" Target="viewProps.xml"/><Relationship Id="rId5" Type="http://schemas.openxmlformats.org/officeDocument/2006/relationships/font" Target="fonts/font1.fntdata"/><Relationship Id="rId10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6B635-F940-5344-AA08-06747B128A8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9108C-F82E-804D-ABA4-C3A465BCE796}" type="datetimeFigureOut">
              <a:rPr lang="en-US" smtClean="0"/>
              <a:t>1/23/25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488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F9AA3-6E45-764F-B14C-DBBA7D905907}" type="datetimeFigureOut">
              <a:rPr lang="en-US" smtClean="0"/>
              <a:t>1/23/25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6EF1F-CE84-314B-BACE-746876005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47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6EF1F-CE84-314B-BACE-746876005C4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91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/ 1 photo">
    <p:bg>
      <p:bgPr>
        <a:solidFill>
          <a:srgbClr val="004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85025" y="595328"/>
            <a:ext cx="10890134" cy="8048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800" b="1" i="0" spc="-30" baseline="0">
                <a:latin typeface="Raleway ExtraBold" panose="020B0503030101060003" pitchFamily="34" charset="77"/>
              </a:defRPr>
            </a:lvl1pPr>
          </a:lstStyle>
          <a:p>
            <a:r>
              <a:rPr lang="en-US" dirty="0"/>
              <a:t>Discover our latest audiobooks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25F9B05-5797-5D19-88F0-33A38D5711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9970" y="5549731"/>
            <a:ext cx="2462329" cy="69459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622F63D-428E-C1C0-C0DF-860A316D0D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91427" y="5626060"/>
            <a:ext cx="2148561" cy="63661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B590C3D-531A-407B-3E01-4054B016E5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48438" y="5626059"/>
            <a:ext cx="2148562" cy="63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61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C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6540" y="1732303"/>
            <a:ext cx="10890133" cy="674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Header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91E46-366B-824B-8D97-B60583498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4679" y="2506662"/>
            <a:ext cx="10881995" cy="2258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01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i="0" kern="120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3800" kern="1200" baseline="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b="1" i="0" kern="120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/>
        <a:buNone/>
        <a:defRPr sz="1600" kern="1200" baseline="0">
          <a:solidFill>
            <a:schemeClr val="bg1"/>
          </a:solidFill>
          <a:latin typeface="Raleway" panose="020B0503030101060003" pitchFamily="34" charset="77"/>
          <a:ea typeface="Lato" panose="020F0502020204030203" pitchFamily="34" charset="0"/>
          <a:cs typeface="Lato" panose="020F0502020204030203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bg1"/>
          </a:solidFill>
          <a:latin typeface="Raleway" panose="020B0503030101060003" pitchFamily="34" charset="77"/>
          <a:ea typeface="Raleway" panose="020B0503030101060003" pitchFamily="34" charset="77"/>
          <a:cs typeface="Raleway" panose="020B0503030101060003" pitchFamily="34" charset="77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bg1"/>
          </a:solidFill>
          <a:latin typeface="Raleway" panose="020B0503030101060003" pitchFamily="34" charset="77"/>
          <a:ea typeface="Raleway" panose="020B0503030101060003" pitchFamily="34" charset="77"/>
          <a:cs typeface="Raleway" panose="020B0503030101060003" pitchFamily="34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8" userDrawn="1">
          <p15:clr>
            <a:srgbClr val="F26B43"/>
          </p15:clr>
        </p15:guide>
        <p15:guide id="2" pos="7242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orient="horz" pos="3884" userDrawn="1">
          <p15:clr>
            <a:srgbClr val="F26B43"/>
          </p15:clr>
        </p15:guide>
        <p15:guide id="5" orient="horz" pos="4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hyperlink" Target="https://www.ulverscroft.com/store/browse/9781399103695" TargetMode="External"/><Relationship Id="rId18" Type="http://schemas.openxmlformats.org/officeDocument/2006/relationships/image" Target="../media/image11.jpg"/><Relationship Id="rId26" Type="http://schemas.openxmlformats.org/officeDocument/2006/relationships/image" Target="../media/image15.jpg"/><Relationship Id="rId3" Type="http://schemas.openxmlformats.org/officeDocument/2006/relationships/hyperlink" Target="https://www.ulverscroft.com/store/browse/9781399102285" TargetMode="External"/><Relationship Id="rId21" Type="http://schemas.openxmlformats.org/officeDocument/2006/relationships/hyperlink" Target="https://www.ulverscroft.com/store/browse/9781399104739" TargetMode="External"/><Relationship Id="rId7" Type="http://schemas.openxmlformats.org/officeDocument/2006/relationships/hyperlink" Target="https://www.ulverscroft.com/store/browse/9781399102339" TargetMode="External"/><Relationship Id="rId12" Type="http://schemas.openxmlformats.org/officeDocument/2006/relationships/image" Target="../media/image8.jpg"/><Relationship Id="rId17" Type="http://schemas.openxmlformats.org/officeDocument/2006/relationships/hyperlink" Target="https://www.ulverscroft.com/store/browse/9781399103992" TargetMode="External"/><Relationship Id="rId25" Type="http://schemas.openxmlformats.org/officeDocument/2006/relationships/hyperlink" Target="https://www.ulverscroft.com/store/browse/9781399103466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jpg"/><Relationship Id="rId20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hyperlink" Target="https://www.ulverscroft.com/store/browse/9781399100519" TargetMode="External"/><Relationship Id="rId24" Type="http://schemas.openxmlformats.org/officeDocument/2006/relationships/image" Target="../media/image14.jpg"/><Relationship Id="rId5" Type="http://schemas.openxmlformats.org/officeDocument/2006/relationships/hyperlink" Target="https://www.ulverscroft.com/store/browse/9781399101226" TargetMode="External"/><Relationship Id="rId15" Type="http://schemas.openxmlformats.org/officeDocument/2006/relationships/hyperlink" Target="https://www.ulverscroft.com/store/browse/9781399102568" TargetMode="External"/><Relationship Id="rId23" Type="http://schemas.openxmlformats.org/officeDocument/2006/relationships/hyperlink" Target="https://www.ulverscroft.com/store/browse/9781839632044" TargetMode="External"/><Relationship Id="rId10" Type="http://schemas.openxmlformats.org/officeDocument/2006/relationships/image" Target="../media/image7.jpg"/><Relationship Id="rId19" Type="http://schemas.openxmlformats.org/officeDocument/2006/relationships/hyperlink" Target="https://www.ulverscroft.com/store/browse/9781399104142" TargetMode="External"/><Relationship Id="rId4" Type="http://schemas.openxmlformats.org/officeDocument/2006/relationships/image" Target="../media/image4.jpg"/><Relationship Id="rId9" Type="http://schemas.openxmlformats.org/officeDocument/2006/relationships/hyperlink" Target="https://www.ulverscroft.com/store/browse/9781787715325" TargetMode="External"/><Relationship Id="rId14" Type="http://schemas.openxmlformats.org/officeDocument/2006/relationships/image" Target="../media/image9.png"/><Relationship Id="rId2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08357B5-5CD9-D135-D289-6CF09F1D7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025" y="595328"/>
            <a:ext cx="10890134" cy="576660"/>
          </a:xfrm>
        </p:spPr>
        <p:txBody>
          <a:bodyPr/>
          <a:lstStyle/>
          <a:p>
            <a:r>
              <a:rPr lang="en-US" dirty="0"/>
              <a:t>Discover our latest audiobooks</a:t>
            </a:r>
          </a:p>
        </p:txBody>
      </p:sp>
      <p:pic>
        <p:nvPicPr>
          <p:cNvPr id="20" name="Picture 19">
            <a:hlinkClick r:id="rId3"/>
            <a:extLst>
              <a:ext uri="{FF2B5EF4-FFF2-40B4-BE49-F238E27FC236}">
                <a16:creationId xmlns:a16="http://schemas.microsoft.com/office/drawing/2014/main" id="{040B8D7B-9F7D-5FB0-550A-4F0742B90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9971" y="160734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755"/>
              </a:prstClr>
            </a:outerShdw>
          </a:effectLst>
        </p:spPr>
      </p:pic>
      <p:pic>
        <p:nvPicPr>
          <p:cNvPr id="21" name="Picture 20">
            <a:hlinkClick r:id="rId5"/>
            <a:extLst>
              <a:ext uri="{FF2B5EF4-FFF2-40B4-BE49-F238E27FC236}">
                <a16:creationId xmlns:a16="http://schemas.microsoft.com/office/drawing/2014/main" id="{92A56F8B-AE79-1974-21D1-83B2E749CB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541600" y="1607345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54"/>
              </a:prstClr>
            </a:outerShdw>
          </a:effectLst>
        </p:spPr>
      </p:pic>
      <p:pic>
        <p:nvPicPr>
          <p:cNvPr id="22" name="Picture 21">
            <a:hlinkClick r:id="rId7"/>
            <a:extLst>
              <a:ext uri="{FF2B5EF4-FFF2-40B4-BE49-F238E27FC236}">
                <a16:creationId xmlns:a16="http://schemas.microsoft.com/office/drawing/2014/main" id="{7CEF1159-B19D-8922-B8BE-98F9DE5B4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362276" y="160734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691"/>
              </a:prstClr>
            </a:outerShdw>
          </a:effectLst>
        </p:spPr>
      </p:pic>
      <p:pic>
        <p:nvPicPr>
          <p:cNvPr id="23" name="Picture 22">
            <a:hlinkClick r:id="rId9"/>
            <a:extLst>
              <a:ext uri="{FF2B5EF4-FFF2-40B4-BE49-F238E27FC236}">
                <a16:creationId xmlns:a16="http://schemas.microsoft.com/office/drawing/2014/main" id="{8A14D601-88B6-965A-23D2-5616B3D93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6196422" y="160734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791"/>
              </a:prstClr>
            </a:outerShdw>
          </a:effectLst>
        </p:spPr>
      </p:pic>
      <p:pic>
        <p:nvPicPr>
          <p:cNvPr id="24" name="Picture 23">
            <a:hlinkClick r:id="rId11"/>
            <a:extLst>
              <a:ext uri="{FF2B5EF4-FFF2-40B4-BE49-F238E27FC236}">
                <a16:creationId xmlns:a16="http://schemas.microsoft.com/office/drawing/2014/main" id="{0159FD9F-31C3-DFFB-2A83-69152779C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8020800" y="160734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82"/>
              </a:prstClr>
            </a:outerShdw>
          </a:effectLst>
        </p:spPr>
      </p:pic>
      <p:pic>
        <p:nvPicPr>
          <p:cNvPr id="25" name="Picture 24">
            <a:hlinkClick r:id="rId13"/>
            <a:extLst>
              <a:ext uri="{FF2B5EF4-FFF2-40B4-BE49-F238E27FC236}">
                <a16:creationId xmlns:a16="http://schemas.microsoft.com/office/drawing/2014/main" id="{0E6312EB-F8CD-CDFA-1732-5E3007E136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9835200" y="160734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373"/>
              </a:prstClr>
            </a:outerShdw>
          </a:effectLst>
        </p:spPr>
      </p:pic>
      <p:pic>
        <p:nvPicPr>
          <p:cNvPr id="26" name="Picture 25">
            <a:hlinkClick r:id="rId15"/>
            <a:extLst>
              <a:ext uri="{FF2B5EF4-FFF2-40B4-BE49-F238E27FC236}">
                <a16:creationId xmlns:a16="http://schemas.microsoft.com/office/drawing/2014/main" id="{0A1686F4-6BFB-0217-7B69-A173828CD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699971" y="344180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755"/>
              </a:prstClr>
            </a:outerShdw>
          </a:effectLst>
        </p:spPr>
      </p:pic>
      <p:pic>
        <p:nvPicPr>
          <p:cNvPr id="27" name="Picture 26">
            <a:hlinkClick r:id="rId17"/>
            <a:extLst>
              <a:ext uri="{FF2B5EF4-FFF2-40B4-BE49-F238E27FC236}">
                <a16:creationId xmlns:a16="http://schemas.microsoft.com/office/drawing/2014/main" id="{617C17D0-FA60-75F7-BA05-38C723912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2541600" y="3441805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54"/>
              </a:prstClr>
            </a:outerShdw>
          </a:effectLst>
        </p:spPr>
      </p:pic>
      <p:pic>
        <p:nvPicPr>
          <p:cNvPr id="28" name="Picture 27">
            <a:hlinkClick r:id="rId19"/>
            <a:extLst>
              <a:ext uri="{FF2B5EF4-FFF2-40B4-BE49-F238E27FC236}">
                <a16:creationId xmlns:a16="http://schemas.microsoft.com/office/drawing/2014/main" id="{069203F8-5772-B967-8C01-4980D5352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/>
          <a:stretch/>
        </p:blipFill>
        <p:spPr>
          <a:xfrm>
            <a:off x="4362276" y="344180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691"/>
              </a:prstClr>
            </a:outerShdw>
          </a:effectLst>
        </p:spPr>
      </p:pic>
      <p:pic>
        <p:nvPicPr>
          <p:cNvPr id="34" name="Picture 33">
            <a:hlinkClick r:id="rId21"/>
            <a:extLst>
              <a:ext uri="{FF2B5EF4-FFF2-40B4-BE49-F238E27FC236}">
                <a16:creationId xmlns:a16="http://schemas.microsoft.com/office/drawing/2014/main" id="{DDA15490-CB1C-6915-C793-48F803600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6196422" y="344180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791"/>
              </a:prstClr>
            </a:outerShdw>
          </a:effectLst>
        </p:spPr>
      </p:pic>
      <p:pic>
        <p:nvPicPr>
          <p:cNvPr id="35" name="Picture 34">
            <a:hlinkClick r:id="rId23"/>
            <a:extLst>
              <a:ext uri="{FF2B5EF4-FFF2-40B4-BE49-F238E27FC236}">
                <a16:creationId xmlns:a16="http://schemas.microsoft.com/office/drawing/2014/main" id="{F2347D25-664B-3F4B-D8D4-2D03CB123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/>
          <a:stretch/>
        </p:blipFill>
        <p:spPr>
          <a:xfrm>
            <a:off x="8020800" y="344180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82"/>
              </a:prstClr>
            </a:outerShdw>
          </a:effectLst>
        </p:spPr>
      </p:pic>
      <p:pic>
        <p:nvPicPr>
          <p:cNvPr id="36" name="Picture 35">
            <a:hlinkClick r:id="rId25"/>
            <a:extLst>
              <a:ext uri="{FF2B5EF4-FFF2-40B4-BE49-F238E27FC236}">
                <a16:creationId xmlns:a16="http://schemas.microsoft.com/office/drawing/2014/main" id="{60AE6634-B5D7-00D4-4864-6695B9210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6"/>
          <a:srcRect/>
          <a:stretch/>
        </p:blipFill>
        <p:spPr>
          <a:xfrm>
            <a:off x="9835200" y="3441806"/>
            <a:ext cx="1658521" cy="1658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373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93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Ulverscroft">
      <a:dk1>
        <a:srgbClr val="000000"/>
      </a:dk1>
      <a:lt1>
        <a:srgbClr val="FFFFFF"/>
      </a:lt1>
      <a:dk2>
        <a:srgbClr val="000000"/>
      </a:dk2>
      <a:lt2>
        <a:srgbClr val="EEECEE"/>
      </a:lt2>
      <a:accent1>
        <a:srgbClr val="00BADE"/>
      </a:accent1>
      <a:accent2>
        <a:srgbClr val="DEFA30"/>
      </a:accent2>
      <a:accent3>
        <a:srgbClr val="00BADE"/>
      </a:accent3>
      <a:accent4>
        <a:srgbClr val="DEFA30"/>
      </a:accent4>
      <a:accent5>
        <a:srgbClr val="00BADE"/>
      </a:accent5>
      <a:accent6>
        <a:srgbClr val="DEFA30"/>
      </a:accent6>
      <a:hlink>
        <a:srgbClr val="004989"/>
      </a:hlink>
      <a:folHlink>
        <a:srgbClr val="004989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13734</TotalTime>
  <Words>5</Words>
  <Application>Microsoft Macintosh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Raleway ExtraBold</vt:lpstr>
      <vt:lpstr>Raleway</vt:lpstr>
      <vt:lpstr>Office Theme</vt:lpstr>
      <vt:lpstr>Discover our latest audiobooks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 Clancy</dc:creator>
  <cp:lastModifiedBy>Simon Clancy</cp:lastModifiedBy>
  <cp:revision>946</cp:revision>
  <cp:lastPrinted>2021-08-26T10:58:34Z</cp:lastPrinted>
  <dcterms:created xsi:type="dcterms:W3CDTF">2016-11-04T09:37:05Z</dcterms:created>
  <dcterms:modified xsi:type="dcterms:W3CDTF">2025-01-23T15:52:57Z</dcterms:modified>
</cp:coreProperties>
</file>